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3" r:id="rId4"/>
    <p:sldId id="265" r:id="rId5"/>
    <p:sldId id="258" r:id="rId6"/>
    <p:sldId id="259" r:id="rId7"/>
    <p:sldId id="260" r:id="rId8"/>
    <p:sldId id="261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0899F3-C9DF-4A31-BCC0-B9D5AFA2F5F3}" v="340" dt="2023-02-27T22:06:31.3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8F0899F3-C9DF-4A31-BCC0-B9D5AFA2F5F3}"/>
    <pc:docChg chg="custSel addSld delSld modSld delMainMaster">
      <pc:chgData name="Michael Kuniega" userId="999f7fd1-0dc3-4cba-81fd-6a42a8d75a98" providerId="ADAL" clId="{8F0899F3-C9DF-4A31-BCC0-B9D5AFA2F5F3}" dt="2023-02-27T22:06:31.378" v="1111" actId="20577"/>
      <pc:docMkLst>
        <pc:docMk/>
      </pc:docMkLst>
      <pc:sldChg chg="modSp mod">
        <pc:chgData name="Michael Kuniega" userId="999f7fd1-0dc3-4cba-81fd-6a42a8d75a98" providerId="ADAL" clId="{8F0899F3-C9DF-4A31-BCC0-B9D5AFA2F5F3}" dt="2023-01-13T01:59:10.807" v="1039" actId="20577"/>
        <pc:sldMkLst>
          <pc:docMk/>
          <pc:sldMk cId="622578097" sldId="257"/>
        </pc:sldMkLst>
        <pc:spChg chg="mod">
          <ac:chgData name="Michael Kuniega" userId="999f7fd1-0dc3-4cba-81fd-6a42a8d75a98" providerId="ADAL" clId="{8F0899F3-C9DF-4A31-BCC0-B9D5AFA2F5F3}" dt="2023-01-13T01:59:10.807" v="1039" actId="20577"/>
          <ac:spMkLst>
            <pc:docMk/>
            <pc:sldMk cId="622578097" sldId="257"/>
            <ac:spMk id="4" creationId="{582BCDDF-831B-E125-2B39-D345DBBF73B6}"/>
          </ac:spMkLst>
        </pc:spChg>
      </pc:sldChg>
      <pc:sldChg chg="del">
        <pc:chgData name="Michael Kuniega" userId="999f7fd1-0dc3-4cba-81fd-6a42a8d75a98" providerId="ADAL" clId="{8F0899F3-C9DF-4A31-BCC0-B9D5AFA2F5F3}" dt="2023-01-04T01:35:41.838" v="62" actId="47"/>
        <pc:sldMkLst>
          <pc:docMk/>
          <pc:sldMk cId="1843327121" sldId="258"/>
        </pc:sldMkLst>
      </pc:sldChg>
      <pc:sldChg chg="del">
        <pc:chgData name="Michael Kuniega" userId="999f7fd1-0dc3-4cba-81fd-6a42a8d75a98" providerId="ADAL" clId="{8F0899F3-C9DF-4A31-BCC0-B9D5AFA2F5F3}" dt="2023-01-04T01:35:42.441" v="63" actId="47"/>
        <pc:sldMkLst>
          <pc:docMk/>
          <pc:sldMk cId="2292302859" sldId="261"/>
        </pc:sldMkLst>
      </pc:sldChg>
      <pc:sldChg chg="addSp delSp modSp mod">
        <pc:chgData name="Michael Kuniega" userId="999f7fd1-0dc3-4cba-81fd-6a42a8d75a98" providerId="ADAL" clId="{8F0899F3-C9DF-4A31-BCC0-B9D5AFA2F5F3}" dt="2023-02-27T22:06:31.378" v="1111" actId="20577"/>
        <pc:sldMkLst>
          <pc:docMk/>
          <pc:sldMk cId="1046749929" sldId="262"/>
        </pc:sldMkLst>
        <pc:spChg chg="add mod">
          <ac:chgData name="Michael Kuniega" userId="999f7fd1-0dc3-4cba-81fd-6a42a8d75a98" providerId="ADAL" clId="{8F0899F3-C9DF-4A31-BCC0-B9D5AFA2F5F3}" dt="2023-02-27T22:06:31.378" v="1111" actId="20577"/>
          <ac:spMkLst>
            <pc:docMk/>
            <pc:sldMk cId="1046749929" sldId="262"/>
            <ac:spMk id="2" creationId="{BF9F88ED-2858-C743-A7F0-F986749228DF}"/>
          </ac:spMkLst>
        </pc:spChg>
        <pc:spChg chg="del">
          <ac:chgData name="Michael Kuniega" userId="999f7fd1-0dc3-4cba-81fd-6a42a8d75a98" providerId="ADAL" clId="{8F0899F3-C9DF-4A31-BCC0-B9D5AFA2F5F3}" dt="2023-02-27T22:06:16.533" v="1105" actId="478"/>
          <ac:spMkLst>
            <pc:docMk/>
            <pc:sldMk cId="1046749929" sldId="262"/>
            <ac:spMk id="7" creationId="{1C278C95-AB6C-DD54-0F81-7CD994FC0F77}"/>
          </ac:spMkLst>
        </pc:spChg>
        <pc:spChg chg="mod">
          <ac:chgData name="Michael Kuniega" userId="999f7fd1-0dc3-4cba-81fd-6a42a8d75a98" providerId="ADAL" clId="{8F0899F3-C9DF-4A31-BCC0-B9D5AFA2F5F3}" dt="2023-02-27T00:07:24.205" v="1102" actId="1076"/>
          <ac:spMkLst>
            <pc:docMk/>
            <pc:sldMk cId="1046749929" sldId="262"/>
            <ac:spMk id="8" creationId="{B317F577-BA28-9744-0117-30B88014BC71}"/>
          </ac:spMkLst>
        </pc:spChg>
      </pc:sldChg>
      <pc:sldChg chg="del">
        <pc:chgData name="Michael Kuniega" userId="999f7fd1-0dc3-4cba-81fd-6a42a8d75a98" providerId="ADAL" clId="{8F0899F3-C9DF-4A31-BCC0-B9D5AFA2F5F3}" dt="2023-01-04T01:35:42.734" v="64" actId="47"/>
        <pc:sldMkLst>
          <pc:docMk/>
          <pc:sldMk cId="2590936662" sldId="262"/>
        </pc:sldMkLst>
      </pc:sldChg>
      <pc:sldChg chg="del">
        <pc:chgData name="Michael Kuniega" userId="999f7fd1-0dc3-4cba-81fd-6a42a8d75a98" providerId="ADAL" clId="{8F0899F3-C9DF-4A31-BCC0-B9D5AFA2F5F3}" dt="2023-01-04T01:35:48.466" v="79" actId="47"/>
        <pc:sldMkLst>
          <pc:docMk/>
          <pc:sldMk cId="2028246952" sldId="263"/>
        </pc:sldMkLst>
      </pc:sldChg>
      <pc:sldChg chg="del">
        <pc:chgData name="Michael Kuniega" userId="999f7fd1-0dc3-4cba-81fd-6a42a8d75a98" providerId="ADAL" clId="{8F0899F3-C9DF-4A31-BCC0-B9D5AFA2F5F3}" dt="2023-01-04T01:35:43.053" v="65" actId="47"/>
        <pc:sldMkLst>
          <pc:docMk/>
          <pc:sldMk cId="4097843650" sldId="264"/>
        </pc:sldMkLst>
      </pc:sldChg>
      <pc:sldChg chg="del">
        <pc:chgData name="Michael Kuniega" userId="999f7fd1-0dc3-4cba-81fd-6a42a8d75a98" providerId="ADAL" clId="{8F0899F3-C9DF-4A31-BCC0-B9D5AFA2F5F3}" dt="2023-01-04T01:35:45.541" v="77" actId="47"/>
        <pc:sldMkLst>
          <pc:docMk/>
          <pc:sldMk cId="4255851140" sldId="265"/>
        </pc:sldMkLst>
      </pc:sldChg>
      <pc:sldChg chg="addSp delSp modSp add mod">
        <pc:chgData name="Michael Kuniega" userId="999f7fd1-0dc3-4cba-81fd-6a42a8d75a98" providerId="ADAL" clId="{8F0899F3-C9DF-4A31-BCC0-B9D5AFA2F5F3}" dt="2023-01-05T01:20:07.554" v="170" actId="208"/>
        <pc:sldMkLst>
          <pc:docMk/>
          <pc:sldMk cId="2617849798" sldId="266"/>
        </pc:sldMkLst>
        <pc:spChg chg="mod">
          <ac:chgData name="Michael Kuniega" userId="999f7fd1-0dc3-4cba-81fd-6a42a8d75a98" providerId="ADAL" clId="{8F0899F3-C9DF-4A31-BCC0-B9D5AFA2F5F3}" dt="2023-01-05T01:18:03.759" v="137" actId="14100"/>
          <ac:spMkLst>
            <pc:docMk/>
            <pc:sldMk cId="2617849798" sldId="266"/>
            <ac:spMk id="4" creationId="{E5E9EF83-FD3E-A48D-1F97-47C5D5A443DD}"/>
          </ac:spMkLst>
        </pc:spChg>
        <pc:spChg chg="mod">
          <ac:chgData name="Michael Kuniega" userId="999f7fd1-0dc3-4cba-81fd-6a42a8d75a98" providerId="ADAL" clId="{8F0899F3-C9DF-4A31-BCC0-B9D5AFA2F5F3}" dt="2023-01-05T01:18:48.479" v="160" actId="1076"/>
          <ac:spMkLst>
            <pc:docMk/>
            <pc:sldMk cId="2617849798" sldId="266"/>
            <ac:spMk id="5" creationId="{DDCF0CF6-B6B6-3368-6B7A-211A2336E19A}"/>
          </ac:spMkLst>
        </pc:spChg>
        <pc:picChg chg="del">
          <ac:chgData name="Michael Kuniega" userId="999f7fd1-0dc3-4cba-81fd-6a42a8d75a98" providerId="ADAL" clId="{8F0899F3-C9DF-4A31-BCC0-B9D5AFA2F5F3}" dt="2023-01-05T01:18:09.258" v="138" actId="478"/>
          <ac:picMkLst>
            <pc:docMk/>
            <pc:sldMk cId="2617849798" sldId="266"/>
            <ac:picMk id="3" creationId="{91C20A58-924C-9966-0EBC-D2AFFA4C5774}"/>
          </ac:picMkLst>
        </pc:picChg>
        <pc:picChg chg="add mod">
          <ac:chgData name="Michael Kuniega" userId="999f7fd1-0dc3-4cba-81fd-6a42a8d75a98" providerId="ADAL" clId="{8F0899F3-C9DF-4A31-BCC0-B9D5AFA2F5F3}" dt="2023-01-05T01:20:07.554" v="170" actId="208"/>
          <ac:picMkLst>
            <pc:docMk/>
            <pc:sldMk cId="2617849798" sldId="266"/>
            <ac:picMk id="6" creationId="{F0FEF66E-E6F6-F621-B536-C84D00848882}"/>
          </ac:picMkLst>
        </pc:picChg>
      </pc:sldChg>
      <pc:sldChg chg="del">
        <pc:chgData name="Michael Kuniega" userId="999f7fd1-0dc3-4cba-81fd-6a42a8d75a98" providerId="ADAL" clId="{8F0899F3-C9DF-4A31-BCC0-B9D5AFA2F5F3}" dt="2023-01-04T01:35:43.394" v="66" actId="47"/>
        <pc:sldMkLst>
          <pc:docMk/>
          <pc:sldMk cId="2656387086" sldId="266"/>
        </pc:sldMkLst>
      </pc:sldChg>
      <pc:sldChg chg="addSp modSp new mod">
        <pc:chgData name="Michael Kuniega" userId="999f7fd1-0dc3-4cba-81fd-6a42a8d75a98" providerId="ADAL" clId="{8F0899F3-C9DF-4A31-BCC0-B9D5AFA2F5F3}" dt="2023-01-05T01:25:13.351" v="268" actId="1076"/>
        <pc:sldMkLst>
          <pc:docMk/>
          <pc:sldMk cId="649480616" sldId="267"/>
        </pc:sldMkLst>
        <pc:spChg chg="add mod">
          <ac:chgData name="Michael Kuniega" userId="999f7fd1-0dc3-4cba-81fd-6a42a8d75a98" providerId="ADAL" clId="{8F0899F3-C9DF-4A31-BCC0-B9D5AFA2F5F3}" dt="2023-01-05T01:25:06.280" v="267" actId="1076"/>
          <ac:spMkLst>
            <pc:docMk/>
            <pc:sldMk cId="649480616" sldId="267"/>
            <ac:spMk id="2" creationId="{742206CE-9B33-A891-E183-0BDB8240A622}"/>
          </ac:spMkLst>
        </pc:spChg>
        <pc:spChg chg="add mod">
          <ac:chgData name="Michael Kuniega" userId="999f7fd1-0dc3-4cba-81fd-6a42a8d75a98" providerId="ADAL" clId="{8F0899F3-C9DF-4A31-BCC0-B9D5AFA2F5F3}" dt="2023-01-05T01:25:13.351" v="268" actId="1076"/>
          <ac:spMkLst>
            <pc:docMk/>
            <pc:sldMk cId="649480616" sldId="267"/>
            <ac:spMk id="4" creationId="{58E4431D-67E2-0F94-335B-2E85D98DDFBB}"/>
          </ac:spMkLst>
        </pc:spChg>
        <pc:spChg chg="add mod">
          <ac:chgData name="Michael Kuniega" userId="999f7fd1-0dc3-4cba-81fd-6a42a8d75a98" providerId="ADAL" clId="{8F0899F3-C9DF-4A31-BCC0-B9D5AFA2F5F3}" dt="2023-01-05T01:24:33.797" v="262" actId="1076"/>
          <ac:spMkLst>
            <pc:docMk/>
            <pc:sldMk cId="649480616" sldId="267"/>
            <ac:spMk id="5" creationId="{D9593659-74F6-C226-D10E-E0067531C1A6}"/>
          </ac:spMkLst>
        </pc:spChg>
      </pc:sldChg>
      <pc:sldChg chg="del">
        <pc:chgData name="Michael Kuniega" userId="999f7fd1-0dc3-4cba-81fd-6a42a8d75a98" providerId="ADAL" clId="{8F0899F3-C9DF-4A31-BCC0-B9D5AFA2F5F3}" dt="2023-01-04T01:35:43.602" v="67" actId="47"/>
        <pc:sldMkLst>
          <pc:docMk/>
          <pc:sldMk cId="2508592923" sldId="267"/>
        </pc:sldMkLst>
      </pc:sldChg>
      <pc:sldChg chg="del">
        <pc:chgData name="Michael Kuniega" userId="999f7fd1-0dc3-4cba-81fd-6a42a8d75a98" providerId="ADAL" clId="{8F0899F3-C9DF-4A31-BCC0-B9D5AFA2F5F3}" dt="2023-01-04T01:35:45.078" v="76" actId="47"/>
        <pc:sldMkLst>
          <pc:docMk/>
          <pc:sldMk cId="1632090826" sldId="268"/>
        </pc:sldMkLst>
      </pc:sldChg>
      <pc:sldChg chg="addSp delSp modSp new mod">
        <pc:chgData name="Michael Kuniega" userId="999f7fd1-0dc3-4cba-81fd-6a42a8d75a98" providerId="ADAL" clId="{8F0899F3-C9DF-4A31-BCC0-B9D5AFA2F5F3}" dt="2023-01-05T02:12:24.499" v="1038" actId="1076"/>
        <pc:sldMkLst>
          <pc:docMk/>
          <pc:sldMk cId="2340540099" sldId="268"/>
        </pc:sldMkLst>
        <pc:spChg chg="add mod">
          <ac:chgData name="Michael Kuniega" userId="999f7fd1-0dc3-4cba-81fd-6a42a8d75a98" providerId="ADAL" clId="{8F0899F3-C9DF-4A31-BCC0-B9D5AFA2F5F3}" dt="2023-01-05T01:28:07.084" v="361" actId="20577"/>
          <ac:spMkLst>
            <pc:docMk/>
            <pc:sldMk cId="2340540099" sldId="268"/>
            <ac:spMk id="2" creationId="{5D2815F7-3699-3DC6-D2E7-4BD2FF121271}"/>
          </ac:spMkLst>
        </pc:spChg>
        <pc:spChg chg="add mod">
          <ac:chgData name="Michael Kuniega" userId="999f7fd1-0dc3-4cba-81fd-6a42a8d75a98" providerId="ADAL" clId="{8F0899F3-C9DF-4A31-BCC0-B9D5AFA2F5F3}" dt="2023-01-05T01:27:11.126" v="314" actId="1076"/>
          <ac:spMkLst>
            <pc:docMk/>
            <pc:sldMk cId="2340540099" sldId="268"/>
            <ac:spMk id="3" creationId="{E3ABCF60-91E9-E365-5381-7ECB3AA3F61A}"/>
          </ac:spMkLst>
        </pc:spChg>
        <pc:spChg chg="add del mod">
          <ac:chgData name="Michael Kuniega" userId="999f7fd1-0dc3-4cba-81fd-6a42a8d75a98" providerId="ADAL" clId="{8F0899F3-C9DF-4A31-BCC0-B9D5AFA2F5F3}" dt="2023-01-05T01:29:28.297" v="363"/>
          <ac:spMkLst>
            <pc:docMk/>
            <pc:sldMk cId="2340540099" sldId="268"/>
            <ac:spMk id="4" creationId="{05A2E850-4290-F7D3-0478-A73D1194D951}"/>
          </ac:spMkLst>
        </pc:spChg>
        <pc:picChg chg="add mod">
          <ac:chgData name="Michael Kuniega" userId="999f7fd1-0dc3-4cba-81fd-6a42a8d75a98" providerId="ADAL" clId="{8F0899F3-C9DF-4A31-BCC0-B9D5AFA2F5F3}" dt="2023-01-05T02:12:24.499" v="1038" actId="1076"/>
          <ac:picMkLst>
            <pc:docMk/>
            <pc:sldMk cId="2340540099" sldId="268"/>
            <ac:picMk id="6" creationId="{BD0A15FD-790F-7248-D78A-C232ACA9578F}"/>
          </ac:picMkLst>
        </pc:picChg>
      </pc:sldChg>
      <pc:sldChg chg="del">
        <pc:chgData name="Michael Kuniega" userId="999f7fd1-0dc3-4cba-81fd-6a42a8d75a98" providerId="ADAL" clId="{8F0899F3-C9DF-4A31-BCC0-B9D5AFA2F5F3}" dt="2023-01-04T01:35:43.713" v="68" actId="47"/>
        <pc:sldMkLst>
          <pc:docMk/>
          <pc:sldMk cId="1603838556" sldId="269"/>
        </pc:sldMkLst>
      </pc:sldChg>
      <pc:sldChg chg="addSp delSp modSp new mod">
        <pc:chgData name="Michael Kuniega" userId="999f7fd1-0dc3-4cba-81fd-6a42a8d75a98" providerId="ADAL" clId="{8F0899F3-C9DF-4A31-BCC0-B9D5AFA2F5F3}" dt="2023-02-24T23:23:23.928" v="1072" actId="20577"/>
        <pc:sldMkLst>
          <pc:docMk/>
          <pc:sldMk cId="2826745778" sldId="269"/>
        </pc:sldMkLst>
        <pc:spChg chg="add mod">
          <ac:chgData name="Michael Kuniega" userId="999f7fd1-0dc3-4cba-81fd-6a42a8d75a98" providerId="ADAL" clId="{8F0899F3-C9DF-4A31-BCC0-B9D5AFA2F5F3}" dt="2023-01-05T01:31:36.922" v="509" actId="404"/>
          <ac:spMkLst>
            <pc:docMk/>
            <pc:sldMk cId="2826745778" sldId="269"/>
            <ac:spMk id="2" creationId="{43DAC455-562A-40D8-F7EA-A5843D8338E0}"/>
          </ac:spMkLst>
        </pc:spChg>
        <pc:spChg chg="add mod">
          <ac:chgData name="Michael Kuniega" userId="999f7fd1-0dc3-4cba-81fd-6a42a8d75a98" providerId="ADAL" clId="{8F0899F3-C9DF-4A31-BCC0-B9D5AFA2F5F3}" dt="2023-01-05T01:34:05.312" v="543"/>
          <ac:spMkLst>
            <pc:docMk/>
            <pc:sldMk cId="2826745778" sldId="269"/>
            <ac:spMk id="6" creationId="{576C4ACB-123C-1D38-A011-B57F16657466}"/>
          </ac:spMkLst>
        </pc:spChg>
        <pc:spChg chg="add mod">
          <ac:chgData name="Michael Kuniega" userId="999f7fd1-0dc3-4cba-81fd-6a42a8d75a98" providerId="ADAL" clId="{8F0899F3-C9DF-4A31-BCC0-B9D5AFA2F5F3}" dt="2023-01-05T01:34:38.581" v="565" actId="1076"/>
          <ac:spMkLst>
            <pc:docMk/>
            <pc:sldMk cId="2826745778" sldId="269"/>
            <ac:spMk id="9" creationId="{F233147E-ECBF-CF75-7541-CB167D51BC52}"/>
          </ac:spMkLst>
        </pc:spChg>
        <pc:spChg chg="add mod">
          <ac:chgData name="Michael Kuniega" userId="999f7fd1-0dc3-4cba-81fd-6a42a8d75a98" providerId="ADAL" clId="{8F0899F3-C9DF-4A31-BCC0-B9D5AFA2F5F3}" dt="2023-02-24T23:23:23.928" v="1072" actId="20577"/>
          <ac:spMkLst>
            <pc:docMk/>
            <pc:sldMk cId="2826745778" sldId="269"/>
            <ac:spMk id="10" creationId="{324A277F-67F0-7A1B-A2F9-55F8630915DA}"/>
          </ac:spMkLst>
        </pc:spChg>
        <pc:picChg chg="add del mod">
          <ac:chgData name="Michael Kuniega" userId="999f7fd1-0dc3-4cba-81fd-6a42a8d75a98" providerId="ADAL" clId="{8F0899F3-C9DF-4A31-BCC0-B9D5AFA2F5F3}" dt="2023-01-05T01:31:47.097" v="512" actId="478"/>
          <ac:picMkLst>
            <pc:docMk/>
            <pc:sldMk cId="2826745778" sldId="269"/>
            <ac:picMk id="3" creationId="{78B06E33-4B1B-F117-4E81-FE9AAE818BA0}"/>
          </ac:picMkLst>
        </pc:picChg>
        <pc:picChg chg="add mod">
          <ac:chgData name="Michael Kuniega" userId="999f7fd1-0dc3-4cba-81fd-6a42a8d75a98" providerId="ADAL" clId="{8F0899F3-C9DF-4A31-BCC0-B9D5AFA2F5F3}" dt="2023-01-05T01:33:00.969" v="539" actId="208"/>
          <ac:picMkLst>
            <pc:docMk/>
            <pc:sldMk cId="2826745778" sldId="269"/>
            <ac:picMk id="5" creationId="{44ACBD84-EFB5-19EA-7FBC-534B9FFAC8D6}"/>
          </ac:picMkLst>
        </pc:picChg>
        <pc:picChg chg="add mod">
          <ac:chgData name="Michael Kuniega" userId="999f7fd1-0dc3-4cba-81fd-6a42a8d75a98" providerId="ADAL" clId="{8F0899F3-C9DF-4A31-BCC0-B9D5AFA2F5F3}" dt="2023-01-05T01:34:01.970" v="542" actId="208"/>
          <ac:picMkLst>
            <pc:docMk/>
            <pc:sldMk cId="2826745778" sldId="269"/>
            <ac:picMk id="8" creationId="{EA381240-88AB-8C5D-9252-EA3A4ED3ABAD}"/>
          </ac:picMkLst>
        </pc:picChg>
      </pc:sldChg>
      <pc:sldChg chg="addSp delSp modSp add mod">
        <pc:chgData name="Michael Kuniega" userId="999f7fd1-0dc3-4cba-81fd-6a42a8d75a98" providerId="ADAL" clId="{8F0899F3-C9DF-4A31-BCC0-B9D5AFA2F5F3}" dt="2023-01-05T01:42:50.817" v="1036" actId="1076"/>
        <pc:sldMkLst>
          <pc:docMk/>
          <pc:sldMk cId="3265181344" sldId="270"/>
        </pc:sldMkLst>
        <pc:spChg chg="mod">
          <ac:chgData name="Michael Kuniega" userId="999f7fd1-0dc3-4cba-81fd-6a42a8d75a98" providerId="ADAL" clId="{8F0899F3-C9DF-4A31-BCC0-B9D5AFA2F5F3}" dt="2023-01-05T01:39:43.382" v="748" actId="115"/>
          <ac:spMkLst>
            <pc:docMk/>
            <pc:sldMk cId="3265181344" sldId="270"/>
            <ac:spMk id="2" creationId="{43DAC455-562A-40D8-F7EA-A5843D8338E0}"/>
          </ac:spMkLst>
        </pc:spChg>
        <pc:spChg chg="add mod">
          <ac:chgData name="Michael Kuniega" userId="999f7fd1-0dc3-4cba-81fd-6a42a8d75a98" providerId="ADAL" clId="{8F0899F3-C9DF-4A31-BCC0-B9D5AFA2F5F3}" dt="2023-01-05T01:42:50.817" v="1036" actId="1076"/>
          <ac:spMkLst>
            <pc:docMk/>
            <pc:sldMk cId="3265181344" sldId="270"/>
            <ac:spMk id="3" creationId="{620CA0B7-EB7B-BD67-E386-867C308FD8BD}"/>
          </ac:spMkLst>
        </pc:spChg>
        <pc:spChg chg="del">
          <ac:chgData name="Michael Kuniega" userId="999f7fd1-0dc3-4cba-81fd-6a42a8d75a98" providerId="ADAL" clId="{8F0899F3-C9DF-4A31-BCC0-B9D5AFA2F5F3}" dt="2023-01-05T01:39:24.565" v="741" actId="478"/>
          <ac:spMkLst>
            <pc:docMk/>
            <pc:sldMk cId="3265181344" sldId="270"/>
            <ac:spMk id="6" creationId="{576C4ACB-123C-1D38-A011-B57F16657466}"/>
          </ac:spMkLst>
        </pc:spChg>
        <pc:spChg chg="del">
          <ac:chgData name="Michael Kuniega" userId="999f7fd1-0dc3-4cba-81fd-6a42a8d75a98" providerId="ADAL" clId="{8F0899F3-C9DF-4A31-BCC0-B9D5AFA2F5F3}" dt="2023-01-05T01:39:22.724" v="740" actId="478"/>
          <ac:spMkLst>
            <pc:docMk/>
            <pc:sldMk cId="3265181344" sldId="270"/>
            <ac:spMk id="9" creationId="{F233147E-ECBF-CF75-7541-CB167D51BC52}"/>
          </ac:spMkLst>
        </pc:spChg>
        <pc:spChg chg="del">
          <ac:chgData name="Michael Kuniega" userId="999f7fd1-0dc3-4cba-81fd-6a42a8d75a98" providerId="ADAL" clId="{8F0899F3-C9DF-4A31-BCC0-B9D5AFA2F5F3}" dt="2023-01-05T01:39:20.686" v="739" actId="478"/>
          <ac:spMkLst>
            <pc:docMk/>
            <pc:sldMk cId="3265181344" sldId="270"/>
            <ac:spMk id="10" creationId="{324A277F-67F0-7A1B-A2F9-55F8630915DA}"/>
          </ac:spMkLst>
        </pc:spChg>
        <pc:picChg chg="del">
          <ac:chgData name="Michael Kuniega" userId="999f7fd1-0dc3-4cba-81fd-6a42a8d75a98" providerId="ADAL" clId="{8F0899F3-C9DF-4A31-BCC0-B9D5AFA2F5F3}" dt="2023-01-05T01:39:17.622" v="738" actId="478"/>
          <ac:picMkLst>
            <pc:docMk/>
            <pc:sldMk cId="3265181344" sldId="270"/>
            <ac:picMk id="5" creationId="{44ACBD84-EFB5-19EA-7FBC-534B9FFAC8D6}"/>
          </ac:picMkLst>
        </pc:picChg>
        <pc:picChg chg="del">
          <ac:chgData name="Michael Kuniega" userId="999f7fd1-0dc3-4cba-81fd-6a42a8d75a98" providerId="ADAL" clId="{8F0899F3-C9DF-4A31-BCC0-B9D5AFA2F5F3}" dt="2023-01-05T01:39:14.567" v="737" actId="478"/>
          <ac:picMkLst>
            <pc:docMk/>
            <pc:sldMk cId="3265181344" sldId="270"/>
            <ac:picMk id="8" creationId="{EA381240-88AB-8C5D-9252-EA3A4ED3ABAD}"/>
          </ac:picMkLst>
        </pc:picChg>
      </pc:sldChg>
      <pc:sldChg chg="del">
        <pc:chgData name="Michael Kuniega" userId="999f7fd1-0dc3-4cba-81fd-6a42a8d75a98" providerId="ADAL" clId="{8F0899F3-C9DF-4A31-BCC0-B9D5AFA2F5F3}" dt="2023-01-04T01:35:44.934" v="75" actId="47"/>
        <pc:sldMkLst>
          <pc:docMk/>
          <pc:sldMk cId="4168878452" sldId="270"/>
        </pc:sldMkLst>
      </pc:sldChg>
      <pc:sldChg chg="del">
        <pc:chgData name="Michael Kuniega" userId="999f7fd1-0dc3-4cba-81fd-6a42a8d75a98" providerId="ADAL" clId="{8F0899F3-C9DF-4A31-BCC0-B9D5AFA2F5F3}" dt="2023-01-04T01:35:43.888" v="69" actId="47"/>
        <pc:sldMkLst>
          <pc:docMk/>
          <pc:sldMk cId="2371060887" sldId="271"/>
        </pc:sldMkLst>
      </pc:sldChg>
      <pc:sldChg chg="del">
        <pc:chgData name="Michael Kuniega" userId="999f7fd1-0dc3-4cba-81fd-6a42a8d75a98" providerId="ADAL" clId="{8F0899F3-C9DF-4A31-BCC0-B9D5AFA2F5F3}" dt="2023-01-04T01:35:44.636" v="74" actId="47"/>
        <pc:sldMkLst>
          <pc:docMk/>
          <pc:sldMk cId="3174651339" sldId="272"/>
        </pc:sldMkLst>
      </pc:sldChg>
      <pc:sldChg chg="del">
        <pc:chgData name="Michael Kuniega" userId="999f7fd1-0dc3-4cba-81fd-6a42a8d75a98" providerId="ADAL" clId="{8F0899F3-C9DF-4A31-BCC0-B9D5AFA2F5F3}" dt="2023-01-04T01:35:43.917" v="70" actId="47"/>
        <pc:sldMkLst>
          <pc:docMk/>
          <pc:sldMk cId="481310725" sldId="294"/>
        </pc:sldMkLst>
      </pc:sldChg>
      <pc:sldChg chg="del">
        <pc:chgData name="Michael Kuniega" userId="999f7fd1-0dc3-4cba-81fd-6a42a8d75a98" providerId="ADAL" clId="{8F0899F3-C9DF-4A31-BCC0-B9D5AFA2F5F3}" dt="2023-01-04T01:35:44.353" v="73" actId="47"/>
        <pc:sldMkLst>
          <pc:docMk/>
          <pc:sldMk cId="3113886942" sldId="295"/>
        </pc:sldMkLst>
      </pc:sldChg>
      <pc:sldChg chg="del">
        <pc:chgData name="Michael Kuniega" userId="999f7fd1-0dc3-4cba-81fd-6a42a8d75a98" providerId="ADAL" clId="{8F0899F3-C9DF-4A31-BCC0-B9D5AFA2F5F3}" dt="2023-01-04T01:35:43.946" v="71" actId="47"/>
        <pc:sldMkLst>
          <pc:docMk/>
          <pc:sldMk cId="2970008114" sldId="296"/>
        </pc:sldMkLst>
      </pc:sldChg>
      <pc:sldChg chg="del">
        <pc:chgData name="Michael Kuniega" userId="999f7fd1-0dc3-4cba-81fd-6a42a8d75a98" providerId="ADAL" clId="{8F0899F3-C9DF-4A31-BCC0-B9D5AFA2F5F3}" dt="2023-01-04T01:35:44.002" v="72" actId="47"/>
        <pc:sldMkLst>
          <pc:docMk/>
          <pc:sldMk cId="1800000364" sldId="297"/>
        </pc:sldMkLst>
      </pc:sldChg>
      <pc:sldChg chg="del">
        <pc:chgData name="Michael Kuniega" userId="999f7fd1-0dc3-4cba-81fd-6a42a8d75a98" providerId="ADAL" clId="{8F0899F3-C9DF-4A31-BCC0-B9D5AFA2F5F3}" dt="2023-01-04T01:35:45.842" v="78" actId="47"/>
        <pc:sldMkLst>
          <pc:docMk/>
          <pc:sldMk cId="1186062071" sldId="298"/>
        </pc:sldMkLst>
      </pc:sldChg>
      <pc:sldMasterChg chg="del delSldLayout">
        <pc:chgData name="Michael Kuniega" userId="999f7fd1-0dc3-4cba-81fd-6a42a8d75a98" providerId="ADAL" clId="{8F0899F3-C9DF-4A31-BCC0-B9D5AFA2F5F3}" dt="2023-01-04T01:35:44.353" v="73" actId="47"/>
        <pc:sldMasterMkLst>
          <pc:docMk/>
          <pc:sldMasterMk cId="3880342477" sldId="2147483672"/>
        </pc:sldMasterMkLst>
        <pc:sldLayoutChg chg="del">
          <pc:chgData name="Michael Kuniega" userId="999f7fd1-0dc3-4cba-81fd-6a42a8d75a98" providerId="ADAL" clId="{8F0899F3-C9DF-4A31-BCC0-B9D5AFA2F5F3}" dt="2023-01-04T01:35:44.353" v="73" actId="47"/>
          <pc:sldLayoutMkLst>
            <pc:docMk/>
            <pc:sldMasterMk cId="3880342477" sldId="2147483672"/>
            <pc:sldLayoutMk cId="833694166" sldId="2147483673"/>
          </pc:sldLayoutMkLst>
        </pc:sldLayoutChg>
        <pc:sldLayoutChg chg="del">
          <pc:chgData name="Michael Kuniega" userId="999f7fd1-0dc3-4cba-81fd-6a42a8d75a98" providerId="ADAL" clId="{8F0899F3-C9DF-4A31-BCC0-B9D5AFA2F5F3}" dt="2023-01-04T01:35:44.353" v="73" actId="47"/>
          <pc:sldLayoutMkLst>
            <pc:docMk/>
            <pc:sldMasterMk cId="3880342477" sldId="2147483672"/>
            <pc:sldLayoutMk cId="2700623332" sldId="2147483674"/>
          </pc:sldLayoutMkLst>
        </pc:sldLayoutChg>
        <pc:sldLayoutChg chg="del">
          <pc:chgData name="Michael Kuniega" userId="999f7fd1-0dc3-4cba-81fd-6a42a8d75a98" providerId="ADAL" clId="{8F0899F3-C9DF-4A31-BCC0-B9D5AFA2F5F3}" dt="2023-01-04T01:35:44.353" v="73" actId="47"/>
          <pc:sldLayoutMkLst>
            <pc:docMk/>
            <pc:sldMasterMk cId="3880342477" sldId="2147483672"/>
            <pc:sldLayoutMk cId="3395597663" sldId="2147483675"/>
          </pc:sldLayoutMkLst>
        </pc:sldLayoutChg>
        <pc:sldLayoutChg chg="del">
          <pc:chgData name="Michael Kuniega" userId="999f7fd1-0dc3-4cba-81fd-6a42a8d75a98" providerId="ADAL" clId="{8F0899F3-C9DF-4A31-BCC0-B9D5AFA2F5F3}" dt="2023-01-04T01:35:44.353" v="73" actId="47"/>
          <pc:sldLayoutMkLst>
            <pc:docMk/>
            <pc:sldMasterMk cId="3880342477" sldId="2147483672"/>
            <pc:sldLayoutMk cId="4202507687" sldId="2147483676"/>
          </pc:sldLayoutMkLst>
        </pc:sldLayoutChg>
        <pc:sldLayoutChg chg="del">
          <pc:chgData name="Michael Kuniega" userId="999f7fd1-0dc3-4cba-81fd-6a42a8d75a98" providerId="ADAL" clId="{8F0899F3-C9DF-4A31-BCC0-B9D5AFA2F5F3}" dt="2023-01-04T01:35:44.353" v="73" actId="47"/>
          <pc:sldLayoutMkLst>
            <pc:docMk/>
            <pc:sldMasterMk cId="3880342477" sldId="2147483672"/>
            <pc:sldLayoutMk cId="1538737343" sldId="2147483677"/>
          </pc:sldLayoutMkLst>
        </pc:sldLayoutChg>
        <pc:sldLayoutChg chg="del">
          <pc:chgData name="Michael Kuniega" userId="999f7fd1-0dc3-4cba-81fd-6a42a8d75a98" providerId="ADAL" clId="{8F0899F3-C9DF-4A31-BCC0-B9D5AFA2F5F3}" dt="2023-01-04T01:35:44.353" v="73" actId="47"/>
          <pc:sldLayoutMkLst>
            <pc:docMk/>
            <pc:sldMasterMk cId="3880342477" sldId="2147483672"/>
            <pc:sldLayoutMk cId="800420023" sldId="2147483678"/>
          </pc:sldLayoutMkLst>
        </pc:sldLayoutChg>
        <pc:sldLayoutChg chg="del">
          <pc:chgData name="Michael Kuniega" userId="999f7fd1-0dc3-4cba-81fd-6a42a8d75a98" providerId="ADAL" clId="{8F0899F3-C9DF-4A31-BCC0-B9D5AFA2F5F3}" dt="2023-01-04T01:35:44.353" v="73" actId="47"/>
          <pc:sldLayoutMkLst>
            <pc:docMk/>
            <pc:sldMasterMk cId="3880342477" sldId="2147483672"/>
            <pc:sldLayoutMk cId="58980421" sldId="2147483679"/>
          </pc:sldLayoutMkLst>
        </pc:sldLayoutChg>
        <pc:sldLayoutChg chg="del">
          <pc:chgData name="Michael Kuniega" userId="999f7fd1-0dc3-4cba-81fd-6a42a8d75a98" providerId="ADAL" clId="{8F0899F3-C9DF-4A31-BCC0-B9D5AFA2F5F3}" dt="2023-01-04T01:35:44.353" v="73" actId="47"/>
          <pc:sldLayoutMkLst>
            <pc:docMk/>
            <pc:sldMasterMk cId="3880342477" sldId="2147483672"/>
            <pc:sldLayoutMk cId="296309277" sldId="2147483680"/>
          </pc:sldLayoutMkLst>
        </pc:sldLayoutChg>
        <pc:sldLayoutChg chg="del">
          <pc:chgData name="Michael Kuniega" userId="999f7fd1-0dc3-4cba-81fd-6a42a8d75a98" providerId="ADAL" clId="{8F0899F3-C9DF-4A31-BCC0-B9D5AFA2F5F3}" dt="2023-01-04T01:35:44.353" v="73" actId="47"/>
          <pc:sldLayoutMkLst>
            <pc:docMk/>
            <pc:sldMasterMk cId="3880342477" sldId="2147483672"/>
            <pc:sldLayoutMk cId="2161298714" sldId="2147483681"/>
          </pc:sldLayoutMkLst>
        </pc:sldLayoutChg>
        <pc:sldLayoutChg chg="del">
          <pc:chgData name="Michael Kuniega" userId="999f7fd1-0dc3-4cba-81fd-6a42a8d75a98" providerId="ADAL" clId="{8F0899F3-C9DF-4A31-BCC0-B9D5AFA2F5F3}" dt="2023-01-04T01:35:44.353" v="73" actId="47"/>
          <pc:sldLayoutMkLst>
            <pc:docMk/>
            <pc:sldMasterMk cId="3880342477" sldId="2147483672"/>
            <pc:sldLayoutMk cId="758719812" sldId="2147483682"/>
          </pc:sldLayoutMkLst>
        </pc:sldLayoutChg>
        <pc:sldLayoutChg chg="del">
          <pc:chgData name="Michael Kuniega" userId="999f7fd1-0dc3-4cba-81fd-6a42a8d75a98" providerId="ADAL" clId="{8F0899F3-C9DF-4A31-BCC0-B9D5AFA2F5F3}" dt="2023-01-04T01:35:44.353" v="73" actId="47"/>
          <pc:sldLayoutMkLst>
            <pc:docMk/>
            <pc:sldMasterMk cId="3880342477" sldId="2147483672"/>
            <pc:sldLayoutMk cId="2645852099" sldId="2147483683"/>
          </pc:sldLayoutMkLst>
        </pc:sldLayoutChg>
      </pc:sldMasterChg>
    </pc:docChg>
  </pc:docChgLst>
  <pc:docChgLst>
    <pc:chgData name="Michael Kuniega" userId="999f7fd1-0dc3-4cba-81fd-6a42a8d75a98" providerId="ADAL" clId="{DEEFC833-ABBC-4622-B6D3-03BD994CAC18}"/>
    <pc:docChg chg="undo custSel addSld delSld modSld">
      <pc:chgData name="Michael Kuniega" userId="999f7fd1-0dc3-4cba-81fd-6a42a8d75a98" providerId="ADAL" clId="{DEEFC833-ABBC-4622-B6D3-03BD994CAC18}" dt="2023-01-04T16:13:13.004" v="1358" actId="1076"/>
      <pc:docMkLst>
        <pc:docMk/>
      </pc:docMkLst>
      <pc:sldChg chg="addSp modSp new mod">
        <pc:chgData name="Michael Kuniega" userId="999f7fd1-0dc3-4cba-81fd-6a42a8d75a98" providerId="ADAL" clId="{DEEFC833-ABBC-4622-B6D3-03BD994CAC18}" dt="2023-01-04T11:55:26.194" v="152" actId="14100"/>
        <pc:sldMkLst>
          <pc:docMk/>
          <pc:sldMk cId="2614645733" sldId="258"/>
        </pc:sldMkLst>
        <pc:spChg chg="add mod">
          <ac:chgData name="Michael Kuniega" userId="999f7fd1-0dc3-4cba-81fd-6a42a8d75a98" providerId="ADAL" clId="{DEEFC833-ABBC-4622-B6D3-03BD994CAC18}" dt="2023-01-04T11:55:26.194" v="152" actId="14100"/>
          <ac:spMkLst>
            <pc:docMk/>
            <pc:sldMk cId="2614645733" sldId="258"/>
            <ac:spMk id="2" creationId="{72D75861-10CC-77A8-1366-0D3F8CFC3074}"/>
          </ac:spMkLst>
        </pc:spChg>
      </pc:sldChg>
      <pc:sldChg chg="modSp">
        <pc:chgData name="Michael Kuniega" userId="999f7fd1-0dc3-4cba-81fd-6a42a8d75a98" providerId="ADAL" clId="{DEEFC833-ABBC-4622-B6D3-03BD994CAC18}" dt="2023-01-04T12:00:55.759" v="331" actId="20577"/>
        <pc:sldMkLst>
          <pc:docMk/>
          <pc:sldMk cId="439336111" sldId="259"/>
        </pc:sldMkLst>
        <pc:spChg chg="mod">
          <ac:chgData name="Michael Kuniega" userId="999f7fd1-0dc3-4cba-81fd-6a42a8d75a98" providerId="ADAL" clId="{DEEFC833-ABBC-4622-B6D3-03BD994CAC18}" dt="2023-01-04T12:00:55.759" v="331" actId="20577"/>
          <ac:spMkLst>
            <pc:docMk/>
            <pc:sldMk cId="439336111" sldId="259"/>
            <ac:spMk id="2" creationId="{72D75861-10CC-77A8-1366-0D3F8CFC3074}"/>
          </ac:spMkLst>
        </pc:spChg>
      </pc:sldChg>
      <pc:sldChg chg="add del">
        <pc:chgData name="Michael Kuniega" userId="999f7fd1-0dc3-4cba-81fd-6a42a8d75a98" providerId="ADAL" clId="{DEEFC833-ABBC-4622-B6D3-03BD994CAC18}" dt="2023-01-04T11:56:00.715" v="154"/>
        <pc:sldMkLst>
          <pc:docMk/>
          <pc:sldMk cId="2529474096" sldId="259"/>
        </pc:sldMkLst>
      </pc:sldChg>
      <pc:sldChg chg="del">
        <pc:chgData name="Michael Kuniega" userId="999f7fd1-0dc3-4cba-81fd-6a42a8d75a98" providerId="ADAL" clId="{DEEFC833-ABBC-4622-B6D3-03BD994CAC18}" dt="2023-01-04T11:53:02.489" v="0" actId="2696"/>
        <pc:sldMkLst>
          <pc:docMk/>
          <pc:sldMk cId="4153132908" sldId="259"/>
        </pc:sldMkLst>
      </pc:sldChg>
      <pc:sldChg chg="addSp modSp new mod">
        <pc:chgData name="Michael Kuniega" userId="999f7fd1-0dc3-4cba-81fd-6a42a8d75a98" providerId="ADAL" clId="{DEEFC833-ABBC-4622-B6D3-03BD994CAC18}" dt="2023-01-04T12:03:43.411" v="343" actId="1076"/>
        <pc:sldMkLst>
          <pc:docMk/>
          <pc:sldMk cId="1903741724" sldId="260"/>
        </pc:sldMkLst>
        <pc:picChg chg="add mod">
          <ac:chgData name="Michael Kuniega" userId="999f7fd1-0dc3-4cba-81fd-6a42a8d75a98" providerId="ADAL" clId="{DEEFC833-ABBC-4622-B6D3-03BD994CAC18}" dt="2023-01-04T12:03:43.411" v="343" actId="1076"/>
          <ac:picMkLst>
            <pc:docMk/>
            <pc:sldMk cId="1903741724" sldId="260"/>
            <ac:picMk id="3" creationId="{00F721F4-D0C3-066F-F56C-87A1801F4D8F}"/>
          </ac:picMkLst>
        </pc:picChg>
      </pc:sldChg>
      <pc:sldChg chg="modSp add mod">
        <pc:chgData name="Michael Kuniega" userId="999f7fd1-0dc3-4cba-81fd-6a42a8d75a98" providerId="ADAL" clId="{DEEFC833-ABBC-4622-B6D3-03BD994CAC18}" dt="2023-01-04T12:07:12.074" v="508" actId="404"/>
        <pc:sldMkLst>
          <pc:docMk/>
          <pc:sldMk cId="2865865524" sldId="261"/>
        </pc:sldMkLst>
        <pc:spChg chg="mod">
          <ac:chgData name="Michael Kuniega" userId="999f7fd1-0dc3-4cba-81fd-6a42a8d75a98" providerId="ADAL" clId="{DEEFC833-ABBC-4622-B6D3-03BD994CAC18}" dt="2023-01-04T12:07:12.074" v="508" actId="404"/>
          <ac:spMkLst>
            <pc:docMk/>
            <pc:sldMk cId="2865865524" sldId="261"/>
            <ac:spMk id="2" creationId="{72D75861-10CC-77A8-1366-0D3F8CFC3074}"/>
          </ac:spMkLst>
        </pc:spChg>
      </pc:sldChg>
      <pc:sldChg chg="addSp delSp modSp new mod">
        <pc:chgData name="Michael Kuniega" userId="999f7fd1-0dc3-4cba-81fd-6a42a8d75a98" providerId="ADAL" clId="{DEEFC833-ABBC-4622-B6D3-03BD994CAC18}" dt="2023-01-04T14:49:15.520" v="880" actId="1076"/>
        <pc:sldMkLst>
          <pc:docMk/>
          <pc:sldMk cId="1046749929" sldId="262"/>
        </pc:sldMkLst>
        <pc:spChg chg="add del mod">
          <ac:chgData name="Michael Kuniega" userId="999f7fd1-0dc3-4cba-81fd-6a42a8d75a98" providerId="ADAL" clId="{DEEFC833-ABBC-4622-B6D3-03BD994CAC18}" dt="2023-01-04T14:40:59.073" v="558"/>
          <ac:spMkLst>
            <pc:docMk/>
            <pc:sldMk cId="1046749929" sldId="262"/>
            <ac:spMk id="4" creationId="{FF669AB2-72DD-E846-36FA-004327896EEC}"/>
          </ac:spMkLst>
        </pc:spChg>
        <pc:spChg chg="add mod">
          <ac:chgData name="Michael Kuniega" userId="999f7fd1-0dc3-4cba-81fd-6a42a8d75a98" providerId="ADAL" clId="{DEEFC833-ABBC-4622-B6D3-03BD994CAC18}" dt="2023-01-04T14:40:58.412" v="556" actId="1076"/>
          <ac:spMkLst>
            <pc:docMk/>
            <pc:sldMk cId="1046749929" sldId="262"/>
            <ac:spMk id="5" creationId="{726F76E5-165B-72A5-6CDF-1F992F727881}"/>
          </ac:spMkLst>
        </pc:spChg>
        <pc:spChg chg="add del mod">
          <ac:chgData name="Michael Kuniega" userId="999f7fd1-0dc3-4cba-81fd-6a42a8d75a98" providerId="ADAL" clId="{DEEFC833-ABBC-4622-B6D3-03BD994CAC18}" dt="2023-01-04T14:44:14.007" v="711"/>
          <ac:spMkLst>
            <pc:docMk/>
            <pc:sldMk cId="1046749929" sldId="262"/>
            <ac:spMk id="6" creationId="{075805D9-6663-F0E8-E0D4-AFBF756BCC3F}"/>
          </ac:spMkLst>
        </pc:spChg>
        <pc:spChg chg="add mod">
          <ac:chgData name="Michael Kuniega" userId="999f7fd1-0dc3-4cba-81fd-6a42a8d75a98" providerId="ADAL" clId="{DEEFC833-ABBC-4622-B6D3-03BD994CAC18}" dt="2023-01-04T14:49:05.317" v="878" actId="1076"/>
          <ac:spMkLst>
            <pc:docMk/>
            <pc:sldMk cId="1046749929" sldId="262"/>
            <ac:spMk id="7" creationId="{1C278C95-AB6C-DD54-0F81-7CD994FC0F77}"/>
          </ac:spMkLst>
        </pc:spChg>
        <pc:spChg chg="add mod">
          <ac:chgData name="Michael Kuniega" userId="999f7fd1-0dc3-4cba-81fd-6a42a8d75a98" providerId="ADAL" clId="{DEEFC833-ABBC-4622-B6D3-03BD994CAC18}" dt="2023-01-04T14:48:49.803" v="875" actId="1076"/>
          <ac:spMkLst>
            <pc:docMk/>
            <pc:sldMk cId="1046749929" sldId="262"/>
            <ac:spMk id="8" creationId="{B317F577-BA28-9744-0117-30B88014BC71}"/>
          </ac:spMkLst>
        </pc:spChg>
        <pc:picChg chg="add mod">
          <ac:chgData name="Michael Kuniega" userId="999f7fd1-0dc3-4cba-81fd-6a42a8d75a98" providerId="ADAL" clId="{DEEFC833-ABBC-4622-B6D3-03BD994CAC18}" dt="2023-01-04T14:49:15.520" v="880" actId="1076"/>
          <ac:picMkLst>
            <pc:docMk/>
            <pc:sldMk cId="1046749929" sldId="262"/>
            <ac:picMk id="3" creationId="{D40248C9-EE71-0A00-3A4E-352FA98EF08C}"/>
          </ac:picMkLst>
        </pc:picChg>
      </pc:sldChg>
      <pc:sldChg chg="addSp modSp new mod">
        <pc:chgData name="Michael Kuniega" userId="999f7fd1-0dc3-4cba-81fd-6a42a8d75a98" providerId="ADAL" clId="{DEEFC833-ABBC-4622-B6D3-03BD994CAC18}" dt="2023-01-04T15:54:34.751" v="1065" actId="1076"/>
        <pc:sldMkLst>
          <pc:docMk/>
          <pc:sldMk cId="2527180830" sldId="263"/>
        </pc:sldMkLst>
        <pc:spChg chg="add mod">
          <ac:chgData name="Michael Kuniega" userId="999f7fd1-0dc3-4cba-81fd-6a42a8d75a98" providerId="ADAL" clId="{DEEFC833-ABBC-4622-B6D3-03BD994CAC18}" dt="2023-01-04T15:54:34.751" v="1065" actId="1076"/>
          <ac:spMkLst>
            <pc:docMk/>
            <pc:sldMk cId="2527180830" sldId="263"/>
            <ac:spMk id="4" creationId="{E5E9EF83-FD3E-A48D-1F97-47C5D5A443DD}"/>
          </ac:spMkLst>
        </pc:spChg>
        <pc:spChg chg="add mod">
          <ac:chgData name="Michael Kuniega" userId="999f7fd1-0dc3-4cba-81fd-6a42a8d75a98" providerId="ADAL" clId="{DEEFC833-ABBC-4622-B6D3-03BD994CAC18}" dt="2023-01-04T14:53:54.168" v="1058" actId="20577"/>
          <ac:spMkLst>
            <pc:docMk/>
            <pc:sldMk cId="2527180830" sldId="263"/>
            <ac:spMk id="5" creationId="{DDCF0CF6-B6B6-3368-6B7A-211A2336E19A}"/>
          </ac:spMkLst>
        </pc:spChg>
        <pc:picChg chg="add mod">
          <ac:chgData name="Michael Kuniega" userId="999f7fd1-0dc3-4cba-81fd-6a42a8d75a98" providerId="ADAL" clId="{DEEFC833-ABBC-4622-B6D3-03BD994CAC18}" dt="2023-01-04T15:54:13.465" v="1059" actId="208"/>
          <ac:picMkLst>
            <pc:docMk/>
            <pc:sldMk cId="2527180830" sldId="263"/>
            <ac:picMk id="3" creationId="{91C20A58-924C-9966-0EBC-D2AFFA4C5774}"/>
          </ac:picMkLst>
        </pc:picChg>
      </pc:sldChg>
      <pc:sldChg chg="new del">
        <pc:chgData name="Michael Kuniega" userId="999f7fd1-0dc3-4cba-81fd-6a42a8d75a98" providerId="ADAL" clId="{DEEFC833-ABBC-4622-B6D3-03BD994CAC18}" dt="2023-01-04T16:03:11.888" v="1068" actId="47"/>
        <pc:sldMkLst>
          <pc:docMk/>
          <pc:sldMk cId="3417135444" sldId="264"/>
        </pc:sldMkLst>
      </pc:sldChg>
      <pc:sldChg chg="addSp delSp modSp add mod">
        <pc:chgData name="Michael Kuniega" userId="999f7fd1-0dc3-4cba-81fd-6a42a8d75a98" providerId="ADAL" clId="{DEEFC833-ABBC-4622-B6D3-03BD994CAC18}" dt="2023-01-04T16:13:13.004" v="1358" actId="1076"/>
        <pc:sldMkLst>
          <pc:docMk/>
          <pc:sldMk cId="3099279436" sldId="265"/>
        </pc:sldMkLst>
        <pc:spChg chg="add mod">
          <ac:chgData name="Michael Kuniega" userId="999f7fd1-0dc3-4cba-81fd-6a42a8d75a98" providerId="ADAL" clId="{DEEFC833-ABBC-4622-B6D3-03BD994CAC18}" dt="2023-01-04T16:09:05.365" v="1269" actId="1076"/>
          <ac:spMkLst>
            <pc:docMk/>
            <pc:sldMk cId="3099279436" sldId="265"/>
            <ac:spMk id="2" creationId="{354632F9-B423-A755-D745-F507C977DDDE}"/>
          </ac:spMkLst>
        </pc:spChg>
        <pc:spChg chg="mod">
          <ac:chgData name="Michael Kuniega" userId="999f7fd1-0dc3-4cba-81fd-6a42a8d75a98" providerId="ADAL" clId="{DEEFC833-ABBC-4622-B6D3-03BD994CAC18}" dt="2023-01-04T16:07:25.459" v="1221" actId="20577"/>
          <ac:spMkLst>
            <pc:docMk/>
            <pc:sldMk cId="3099279436" sldId="265"/>
            <ac:spMk id="4" creationId="{E5E9EF83-FD3E-A48D-1F97-47C5D5A443DD}"/>
          </ac:spMkLst>
        </pc:spChg>
        <pc:spChg chg="mod">
          <ac:chgData name="Michael Kuniega" userId="999f7fd1-0dc3-4cba-81fd-6a42a8d75a98" providerId="ADAL" clId="{DEEFC833-ABBC-4622-B6D3-03BD994CAC18}" dt="2023-01-04T16:05:42.522" v="1159" actId="1076"/>
          <ac:spMkLst>
            <pc:docMk/>
            <pc:sldMk cId="3099279436" sldId="265"/>
            <ac:spMk id="5" creationId="{DDCF0CF6-B6B6-3368-6B7A-211A2336E19A}"/>
          </ac:spMkLst>
        </pc:spChg>
        <pc:spChg chg="add del mod">
          <ac:chgData name="Michael Kuniega" userId="999f7fd1-0dc3-4cba-81fd-6a42a8d75a98" providerId="ADAL" clId="{DEEFC833-ABBC-4622-B6D3-03BD994CAC18}" dt="2023-01-04T16:06:55.294" v="1187"/>
          <ac:spMkLst>
            <pc:docMk/>
            <pc:sldMk cId="3099279436" sldId="265"/>
            <ac:spMk id="6" creationId="{F1F481C0-831E-7360-D2F0-AC146557924E}"/>
          </ac:spMkLst>
        </pc:spChg>
        <pc:spChg chg="add mod">
          <ac:chgData name="Michael Kuniega" userId="999f7fd1-0dc3-4cba-81fd-6a42a8d75a98" providerId="ADAL" clId="{DEEFC833-ABBC-4622-B6D3-03BD994CAC18}" dt="2023-01-04T16:07:38.210" v="1224" actId="1076"/>
          <ac:spMkLst>
            <pc:docMk/>
            <pc:sldMk cId="3099279436" sldId="265"/>
            <ac:spMk id="7" creationId="{76B750AE-ED09-381E-C18B-D12A72D09613}"/>
          </ac:spMkLst>
        </pc:spChg>
        <pc:spChg chg="add mod">
          <ac:chgData name="Michael Kuniega" userId="999f7fd1-0dc3-4cba-81fd-6a42a8d75a98" providerId="ADAL" clId="{DEEFC833-ABBC-4622-B6D3-03BD994CAC18}" dt="2023-01-04T16:13:09.999" v="1357" actId="1076"/>
          <ac:spMkLst>
            <pc:docMk/>
            <pc:sldMk cId="3099279436" sldId="265"/>
            <ac:spMk id="9" creationId="{F899B4B5-B907-F673-4213-F64319267506}"/>
          </ac:spMkLst>
        </pc:spChg>
        <pc:spChg chg="add mod">
          <ac:chgData name="Michael Kuniega" userId="999f7fd1-0dc3-4cba-81fd-6a42a8d75a98" providerId="ADAL" clId="{DEEFC833-ABBC-4622-B6D3-03BD994CAC18}" dt="2023-01-04T16:13:13.004" v="1358" actId="1076"/>
          <ac:spMkLst>
            <pc:docMk/>
            <pc:sldMk cId="3099279436" sldId="265"/>
            <ac:spMk id="10" creationId="{B75DF585-177F-839A-BB85-59AE1F163CC0}"/>
          </ac:spMkLst>
        </pc:spChg>
        <pc:picChg chg="del">
          <ac:chgData name="Michael Kuniega" userId="999f7fd1-0dc3-4cba-81fd-6a42a8d75a98" providerId="ADAL" clId="{DEEFC833-ABBC-4622-B6D3-03BD994CAC18}" dt="2023-01-04T16:03:16.401" v="1069" actId="478"/>
          <ac:picMkLst>
            <pc:docMk/>
            <pc:sldMk cId="3099279436" sldId="265"/>
            <ac:picMk id="3" creationId="{91C20A58-924C-9966-0EBC-D2AFFA4C577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8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3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7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0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79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7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2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B40ED7-6C53-4223-B469-7D400FDEC16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1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B40ED7-6C53-4223-B469-7D400FDEC16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00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>
            <a:extLst>
              <a:ext uri="{FF2B5EF4-FFF2-40B4-BE49-F238E27FC236}">
                <a16:creationId xmlns:a16="http://schemas.microsoft.com/office/drawing/2014/main" id="{3E23A428-A343-057F-89A6-039AA55C3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2BCDDF-831B-E125-2B39-D345DBBF73B6}"/>
              </a:ext>
            </a:extLst>
          </p:cNvPr>
          <p:cNvSpPr txBox="1"/>
          <p:nvPr/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Chapter </a:t>
            </a: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2.1: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The Derivative and the Tangent Line Problem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55851-2E71-FD7A-E58F-DD1DA70E9EFD}"/>
              </a:ext>
            </a:extLst>
          </p:cNvPr>
          <p:cNvSpPr txBox="1"/>
          <p:nvPr/>
        </p:nvSpPr>
        <p:spPr>
          <a:xfrm>
            <a:off x="1100051" y="4455621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Tx/>
              <a:buNone/>
              <a:tabLst/>
              <a:defRPr/>
            </a:pPr>
            <a:r>
              <a:rPr kumimoji="0" lang="en-US" sz="2400" b="1" i="0" u="none" strike="noStrike" kern="1200" cap="all" spc="20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HONORS CALCULUS/CALCULUS</a:t>
            </a:r>
          </a:p>
        </p:txBody>
      </p:sp>
      <p:cxnSp>
        <p:nvCxnSpPr>
          <p:cNvPr id="49" name="Straight Connector 10">
            <a:extLst>
              <a:ext uri="{FF2B5EF4-FFF2-40B4-BE49-F238E27FC236}">
                <a16:creationId xmlns:a16="http://schemas.microsoft.com/office/drawing/2014/main" id="{E14BE1C0-923F-4557-952F-150367D02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2">
            <a:extLst>
              <a:ext uri="{FF2B5EF4-FFF2-40B4-BE49-F238E27FC236}">
                <a16:creationId xmlns:a16="http://schemas.microsoft.com/office/drawing/2014/main" id="{BF1A0E2E-CDD4-46BC-BDBB-D276E3467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8F2A5265-B923-4C48-AB84-FC98FD202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2578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42206CE-9B33-A891-E183-0BDB8240A622}"/>
              </a:ext>
            </a:extLst>
          </p:cNvPr>
          <p:cNvSpPr txBox="1"/>
          <p:nvPr/>
        </p:nvSpPr>
        <p:spPr>
          <a:xfrm>
            <a:off x="1024324" y="580490"/>
            <a:ext cx="10143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Derivatives from the Left and the Right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8E4431D-67E2-0F94-335B-2E85D98DDFBB}"/>
                  </a:ext>
                </a:extLst>
              </p:cNvPr>
              <p:cNvSpPr txBox="1"/>
              <p:nvPr/>
            </p:nvSpPr>
            <p:spPr>
              <a:xfrm>
                <a:off x="6927115" y="2568393"/>
                <a:ext cx="4243655" cy="14064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𝒄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8E4431D-67E2-0F94-335B-2E85D98DDF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115" y="2568393"/>
                <a:ext cx="4243655" cy="1406411"/>
              </a:xfrm>
              <a:prstGeom prst="rect">
                <a:avLst/>
              </a:prstGeom>
              <a:blipFill>
                <a:blip r:embed="rId2"/>
                <a:stretch>
                  <a:fillRect b="-21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9593659-74F6-C226-D10E-E0067531C1A6}"/>
                  </a:ext>
                </a:extLst>
              </p:cNvPr>
              <p:cNvSpPr txBox="1"/>
              <p:nvPr/>
            </p:nvSpPr>
            <p:spPr>
              <a:xfrm>
                <a:off x="1021232" y="2568394"/>
                <a:ext cx="4243655" cy="14064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𝒄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9593659-74F6-C226-D10E-E0067531C1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232" y="2568394"/>
                <a:ext cx="4243655" cy="1406411"/>
              </a:xfrm>
              <a:prstGeom prst="rect">
                <a:avLst/>
              </a:prstGeom>
              <a:blipFill>
                <a:blip r:embed="rId3"/>
                <a:stretch>
                  <a:fillRect b="-21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9480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D2815F7-3699-3DC6-D2E7-4BD2FF121271}"/>
                  </a:ext>
                </a:extLst>
              </p:cNvPr>
              <p:cNvSpPr txBox="1"/>
              <p:nvPr/>
            </p:nvSpPr>
            <p:spPr>
              <a:xfrm>
                <a:off x="210620" y="241443"/>
                <a:ext cx="1171767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4) Find the derivative of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as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D2815F7-3699-3DC6-D2E7-4BD2FF1212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620" y="241443"/>
                <a:ext cx="11717677" cy="707886"/>
              </a:xfrm>
              <a:prstGeom prst="rect">
                <a:avLst/>
              </a:prstGeom>
              <a:blipFill>
                <a:blip r:embed="rId2"/>
                <a:stretch>
                  <a:fillRect l="-1925" t="-17241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3ABCF60-91E9-E365-5381-7ECB3AA3F61A}"/>
                  </a:ext>
                </a:extLst>
              </p:cNvPr>
              <p:cNvSpPr txBox="1"/>
              <p:nvPr/>
            </p:nvSpPr>
            <p:spPr>
              <a:xfrm>
                <a:off x="4095676" y="949329"/>
                <a:ext cx="400064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US" sz="48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3ABCF60-91E9-E365-5381-7ECB3AA3F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676" y="949329"/>
                <a:ext cx="4000647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BD0A15FD-790F-7248-D78A-C232ACA957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145" y="1870928"/>
            <a:ext cx="4159880" cy="223609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40540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DAC455-562A-40D8-F7EA-A5843D8338E0}"/>
              </a:ext>
            </a:extLst>
          </p:cNvPr>
          <p:cNvSpPr txBox="1"/>
          <p:nvPr/>
        </p:nvSpPr>
        <p:spPr>
          <a:xfrm>
            <a:off x="405829" y="226031"/>
            <a:ext cx="112707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function is not differentiable at a point at which its graph has a sharp turn or a vertical tangent line.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ACBD84-EFB5-19EA-7FBC-534B9FFAC8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2888" y="1769296"/>
            <a:ext cx="3762403" cy="2200291"/>
          </a:xfrm>
          <a:prstGeom prst="rect">
            <a:avLst/>
          </a:prstGeom>
          <a:ln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76C4ACB-123C-1D38-A011-B57F16657466}"/>
                  </a:ext>
                </a:extLst>
              </p:cNvPr>
              <p:cNvSpPr txBox="1"/>
              <p:nvPr/>
            </p:nvSpPr>
            <p:spPr>
              <a:xfrm>
                <a:off x="2056739" y="4189413"/>
                <a:ext cx="241470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76C4ACB-123C-1D38-A011-B57F166574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6739" y="4189413"/>
                <a:ext cx="2414700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EA381240-88AB-8C5D-9252-EA3A4ED3AB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4539" y="1769296"/>
            <a:ext cx="3295674" cy="2238391"/>
          </a:xfrm>
          <a:prstGeom prst="rect">
            <a:avLst/>
          </a:prstGeom>
          <a:ln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233147E-ECBF-CF75-7541-CB167D51BC52}"/>
                  </a:ext>
                </a:extLst>
              </p:cNvPr>
              <p:cNvSpPr txBox="1"/>
              <p:nvPr/>
            </p:nvSpPr>
            <p:spPr>
              <a:xfrm>
                <a:off x="7664075" y="4041357"/>
                <a:ext cx="2336602" cy="9121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233147E-ECBF-CF75-7541-CB167D51BC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4075" y="4041357"/>
                <a:ext cx="2336602" cy="9121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24A277F-67F0-7A1B-A2F9-55F8630915DA}"/>
                  </a:ext>
                </a:extLst>
              </p:cNvPr>
              <p:cNvSpPr txBox="1"/>
              <p:nvPr/>
            </p:nvSpPr>
            <p:spPr>
              <a:xfrm>
                <a:off x="460624" y="4982736"/>
                <a:ext cx="11270751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Differentiability can also be destroyed at a discontinuity (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⌊"/>
                        <m:endChr m:val="⌋"/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Greatest Integer Function).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24A277F-67F0-7A1B-A2F9-55F863091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24" y="4982736"/>
                <a:ext cx="11270751" cy="1323439"/>
              </a:xfrm>
              <a:prstGeom prst="rect">
                <a:avLst/>
              </a:prstGeom>
              <a:blipFill>
                <a:blip r:embed="rId6"/>
                <a:stretch>
                  <a:fillRect t="-8756" b="-22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6745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DAC455-562A-40D8-F7EA-A5843D8338E0}"/>
              </a:ext>
            </a:extLst>
          </p:cNvPr>
          <p:cNvSpPr txBox="1"/>
          <p:nvPr/>
        </p:nvSpPr>
        <p:spPr>
          <a:xfrm>
            <a:off x="0" y="0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Relationship Between Continuity and Differentiability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0CA0B7-EB7B-BD67-E386-867C308FD8BD}"/>
                  </a:ext>
                </a:extLst>
              </p:cNvPr>
              <p:cNvSpPr txBox="1"/>
              <p:nvPr/>
            </p:nvSpPr>
            <p:spPr>
              <a:xfrm>
                <a:off x="450375" y="764274"/>
                <a:ext cx="11291248" cy="5509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a function is differentiable at </a:t>
                </a:r>
                <a14:m>
                  <m:oMath xmlns:m="http://schemas.openxmlformats.org/officeDocument/2006/math">
                    <m:r>
                      <a:rPr lang="en-US" sz="44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then it is continuous at </a:t>
                </a:r>
                <a14:m>
                  <m:oMath xmlns:m="http://schemas.openxmlformats.org/officeDocument/2006/math">
                    <m:r>
                      <a:rPr lang="en-US" sz="44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So, differentiability implies continuity.</a:t>
                </a: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It is possible for a function to be continuous at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not be differentiable at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So, Continuity does not imply differentiability.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0CA0B7-EB7B-BD67-E386-867C308FD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375" y="764274"/>
                <a:ext cx="11291248" cy="5509200"/>
              </a:xfrm>
              <a:prstGeom prst="rect">
                <a:avLst/>
              </a:prstGeom>
              <a:blipFill>
                <a:blip r:embed="rId2"/>
                <a:stretch>
                  <a:fillRect l="-2052" t="-2323" r="-2700" b="-51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518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40248C9-EE71-0A00-3A4E-352FA98EF0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257" y="785664"/>
            <a:ext cx="5358063" cy="528667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26F76E5-165B-72A5-6CDF-1F992F727881}"/>
              </a:ext>
            </a:extLst>
          </p:cNvPr>
          <p:cNvSpPr txBox="1"/>
          <p:nvPr/>
        </p:nvSpPr>
        <p:spPr>
          <a:xfrm>
            <a:off x="1635760" y="0"/>
            <a:ext cx="8930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Tangent Line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17F577-BA28-9744-0117-30B88014BC71}"/>
                  </a:ext>
                </a:extLst>
              </p:cNvPr>
              <p:cNvSpPr txBox="1"/>
              <p:nvPr/>
            </p:nvSpPr>
            <p:spPr>
              <a:xfrm>
                <a:off x="5709920" y="2950436"/>
                <a:ext cx="6231823" cy="29106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slope between these two points is:</a:t>
                </a:r>
              </a:p>
              <a:p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𝒔𝒆𝒄</m:t>
                          </m:r>
                        </m:sub>
                      </m:sSub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  <m:r>
                                <a:rPr lang="en-US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𝜟</m:t>
                              </m:r>
                              <m:r>
                                <a:rPr lang="en-US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𝜟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</m:oMath>
                  </m:oMathPara>
                </a14:m>
                <a:endParaRPr lang="en-US" sz="28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  <m:r>
                                <a:rPr lang="en-US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𝜟</m:t>
                              </m:r>
                              <m:r>
                                <a:rPr lang="en-US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l-GR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𝜟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17F577-BA28-9744-0117-30B88014BC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920" y="2950436"/>
                <a:ext cx="6231823" cy="2910669"/>
              </a:xfrm>
              <a:prstGeom prst="rect">
                <a:avLst/>
              </a:prstGeom>
              <a:blipFill>
                <a:blip r:embed="rId4"/>
                <a:stretch>
                  <a:fillRect l="-2153" t="-20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F9F88ED-2858-C743-A7F0-F986749228DF}"/>
                  </a:ext>
                </a:extLst>
              </p:cNvPr>
              <p:cNvSpPr txBox="1"/>
              <p:nvPr/>
            </p:nvSpPr>
            <p:spPr>
              <a:xfrm>
                <a:off x="5709920" y="1448027"/>
                <a:ext cx="648208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d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the point of tangency and </a:t>
                </a:r>
              </a:p>
              <a:p>
                <a14:m>
                  <m:oMath xmlns:m="http://schemas.openxmlformats.org/officeDocument/2006/math">
                    <m:r>
                      <a:rPr lang="en-US" sz="28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a second point on the graph of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F9F88ED-2858-C743-A7F0-F986749228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920" y="1448027"/>
                <a:ext cx="6482080" cy="1384995"/>
              </a:xfrm>
              <a:prstGeom prst="rect">
                <a:avLst/>
              </a:prstGeom>
              <a:blipFill>
                <a:blip r:embed="rId5"/>
                <a:stretch>
                  <a:fillRect l="-2070" t="-4846" b="-140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674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angent Line Approximation">
            <a:extLst>
              <a:ext uri="{FF2B5EF4-FFF2-40B4-BE49-F238E27FC236}">
                <a16:creationId xmlns:a16="http://schemas.microsoft.com/office/drawing/2014/main" id="{91C20A58-924C-9966-0EBC-D2AFFA4C57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277" y="2607954"/>
            <a:ext cx="8303445" cy="364044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5E9EF83-FD3E-A48D-1F97-47C5D5A443DD}"/>
              </a:ext>
            </a:extLst>
          </p:cNvPr>
          <p:cNvSpPr txBox="1"/>
          <p:nvPr/>
        </p:nvSpPr>
        <p:spPr>
          <a:xfrm>
            <a:off x="1000759" y="0"/>
            <a:ext cx="1019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 of Tangent Line with Slope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DCF0CF6-B6B6-3368-6B7A-211A2336E19A}"/>
                  </a:ext>
                </a:extLst>
              </p:cNvPr>
              <p:cNvSpPr txBox="1"/>
              <p:nvPr/>
            </p:nvSpPr>
            <p:spPr>
              <a:xfrm>
                <a:off x="2523419" y="889000"/>
                <a:ext cx="7398436" cy="14335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8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l-GR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𝜟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𝒄</m:t>
                                  </m:r>
                                  <m:r>
                                    <a:rPr lang="en-US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l-GR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𝜟</m:t>
                                  </m:r>
                                  <m:r>
                                    <a:rPr lang="en-US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l-GR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𝜟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</m:func>
                    </m:oMath>
                  </m:oMathPara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DCF0CF6-B6B6-3368-6B7A-211A2336E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3419" y="889000"/>
                <a:ext cx="7398436" cy="1433534"/>
              </a:xfrm>
              <a:prstGeom prst="rect">
                <a:avLst/>
              </a:prstGeom>
              <a:blipFill>
                <a:blip r:embed="rId3"/>
                <a:stretch>
                  <a:fillRect b="-5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7180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E9EF83-FD3E-A48D-1F97-47C5D5A443DD}"/>
              </a:ext>
            </a:extLst>
          </p:cNvPr>
          <p:cNvSpPr txBox="1"/>
          <p:nvPr/>
        </p:nvSpPr>
        <p:spPr>
          <a:xfrm>
            <a:off x="1000760" y="-71120"/>
            <a:ext cx="1019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 of a Derivative of a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DCF0CF6-B6B6-3368-6B7A-211A2336E19A}"/>
                  </a:ext>
                </a:extLst>
              </p:cNvPr>
              <p:cNvSpPr txBox="1"/>
              <p:nvPr/>
            </p:nvSpPr>
            <p:spPr>
              <a:xfrm>
                <a:off x="905252" y="759877"/>
                <a:ext cx="10381496" cy="14335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𝒕𝒂𝒏</m:t>
                          </m:r>
                        </m:sub>
                      </m:sSub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8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l-GR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𝜟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𝒄</m:t>
                                  </m:r>
                                  <m:r>
                                    <a:rPr lang="en-US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l-GR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𝜟</m:t>
                                  </m:r>
                                  <m:r>
                                    <a:rPr lang="en-US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l-GR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𝜟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DCF0CF6-B6B6-3368-6B7A-211A2336E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252" y="759877"/>
                <a:ext cx="10381496" cy="1433534"/>
              </a:xfrm>
              <a:prstGeom prst="rect">
                <a:avLst/>
              </a:prstGeom>
              <a:blipFill>
                <a:blip r:embed="rId2"/>
                <a:stretch>
                  <a:fillRect b="-5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54632F9-B423-A755-D745-F507C977DDDE}"/>
                  </a:ext>
                </a:extLst>
              </p:cNvPr>
              <p:cNvSpPr txBox="1"/>
              <p:nvPr/>
            </p:nvSpPr>
            <p:spPr>
              <a:xfrm>
                <a:off x="905252" y="2712233"/>
                <a:ext cx="9746707" cy="14335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𝒕𝒂𝒏</m:t>
                          </m:r>
                        </m:sub>
                      </m:sSub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8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𝒄</m:t>
                                  </m:r>
                                  <m:r>
                                    <a:rPr lang="en-US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</m:d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54632F9-B423-A755-D745-F507C977D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252" y="2712233"/>
                <a:ext cx="9746707" cy="1433534"/>
              </a:xfrm>
              <a:prstGeom prst="rect">
                <a:avLst/>
              </a:prstGeom>
              <a:blipFill>
                <a:blip r:embed="rId3"/>
                <a:stretch>
                  <a:fillRect b="-5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76B750AE-ED09-381E-C18B-D12A72D09613}"/>
              </a:ext>
            </a:extLst>
          </p:cNvPr>
          <p:cNvSpPr txBox="1"/>
          <p:nvPr/>
        </p:nvSpPr>
        <p:spPr>
          <a:xfrm>
            <a:off x="5321405" y="2316522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899B4B5-B907-F673-4213-F64319267506}"/>
                  </a:ext>
                </a:extLst>
              </p:cNvPr>
              <p:cNvSpPr txBox="1"/>
              <p:nvPr/>
            </p:nvSpPr>
            <p:spPr>
              <a:xfrm>
                <a:off x="1441607" y="4415165"/>
                <a:ext cx="867399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read as “f prime of x” can also be written as:</a:t>
                </a:r>
                <a:endParaRPr lang="en-US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899B4B5-B907-F673-4213-F643192675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1607" y="4415165"/>
                <a:ext cx="8673995" cy="584775"/>
              </a:xfrm>
              <a:prstGeom prst="rect">
                <a:avLst/>
              </a:prstGeom>
              <a:blipFill>
                <a:blip r:embed="rId4"/>
                <a:stretch>
                  <a:fillRect t="-13542" r="-2249" b="-40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75DF585-177F-839A-BB85-59AE1F163CC0}"/>
                  </a:ext>
                </a:extLst>
              </p:cNvPr>
              <p:cNvSpPr txBox="1"/>
              <p:nvPr/>
            </p:nvSpPr>
            <p:spPr>
              <a:xfrm>
                <a:off x="3379583" y="4999940"/>
                <a:ext cx="5432834" cy="11692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d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75DF585-177F-839A-BB85-59AE1F163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9583" y="4999940"/>
                <a:ext cx="5432834" cy="1169231"/>
              </a:xfrm>
              <a:prstGeom prst="rect">
                <a:avLst/>
              </a:prstGeom>
              <a:blipFill>
                <a:blip r:embed="rId5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9279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12128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1) Find the slope of the graph of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)=</m:t>
                    </m:r>
                    <m:sSup>
                      <m:sSupPr>
                        <m:ctrlP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Then, find the equation of the tangent line.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1212896"/>
              </a:xfrm>
              <a:prstGeom prst="rect">
                <a:avLst/>
              </a:prstGeom>
              <a:blipFill>
                <a:blip r:embed="rId2"/>
                <a:stretch>
                  <a:fillRect l="-1600" t="-7035" r="-2250" b="-21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4645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17645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Ex. 2) Find </a:t>
                </a:r>
                <a14:m>
                  <m:oMath xmlns:m="http://schemas.openxmlformats.org/officeDocument/2006/math">
                    <m:r>
                      <a:rPr kumimoji="0" lang="en-US" sz="36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𝒇</m:t>
                    </m:r>
                    <m:r>
                      <a:rPr kumimoji="0" lang="en-US" sz="36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′(</m:t>
                    </m:r>
                    <m:r>
                      <a:rPr kumimoji="0" lang="en-US" sz="36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𝒙</m:t>
                    </m:r>
                    <m:r>
                      <a:rPr kumimoji="0" lang="en-US" sz="36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for</a:t>
                </a:r>
                <a:r>
                  <a:rPr kumimoji="0" lang="en-US" sz="3600" b="1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𝒇</m:t>
                    </m:r>
                    <m:d>
                      <m:dPr>
                        <m:ctrlPr>
                          <a:rPr kumimoji="0" lang="en-US" sz="36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36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</m:e>
                    </m:d>
                    <m:r>
                      <a:rPr kumimoji="0" lang="en-US" sz="3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ad>
                      <m:radPr>
                        <m:degHide m:val="on"/>
                        <m:ctrlPr>
                          <a:rPr kumimoji="0" lang="en-US" sz="36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sz="36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</m:e>
                    </m:rad>
                    <m:r>
                      <a:rPr kumimoji="0" lang="en-US" sz="3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</m:oMath>
                </a14:m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and use the result to find the slope of the graph of </a:t>
                </a:r>
                <a14:m>
                  <m:oMath xmlns:m="http://schemas.openxmlformats.org/officeDocument/2006/math">
                    <m:r>
                      <a:rPr kumimoji="0" lang="en-US" sz="36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𝒇</m:t>
                    </m:r>
                  </m:oMath>
                </a14:m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at the points </a:t>
                </a:r>
                <a14:m>
                  <m:oMath xmlns:m="http://schemas.openxmlformats.org/officeDocument/2006/math">
                    <m:r>
                      <a:rPr kumimoji="0" lang="en-US" sz="3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</m:t>
                    </m:r>
                    <m:r>
                      <a:rPr kumimoji="0" lang="en-US" sz="3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𝟏</m:t>
                    </m:r>
                    <m:r>
                      <a:rPr kumimoji="0" lang="en-US" sz="3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  <m:r>
                      <a:rPr kumimoji="0" lang="en-US" sz="3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𝟏</m:t>
                    </m:r>
                    <m:r>
                      <a:rPr kumimoji="0" lang="en-US" sz="3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 </m:t>
                    </m:r>
                  </m:oMath>
                </a14:m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&amp;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sz="36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36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𝟒</m:t>
                        </m:r>
                        <m:r>
                          <a:rPr kumimoji="0" lang="en-US" sz="36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,</m:t>
                        </m:r>
                        <m:r>
                          <a:rPr kumimoji="0" lang="en-US" sz="36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</m:t>
                        </m:r>
                      </m:e>
                    </m:d>
                    <m:r>
                      <a:rPr kumimoji="0" lang="en-US" sz="3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. </m:t>
                    </m:r>
                  </m:oMath>
                </a14:m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What happens at the point </a:t>
                </a:r>
                <a14:m>
                  <m:oMath xmlns:m="http://schemas.openxmlformats.org/officeDocument/2006/math">
                    <m:r>
                      <a:rPr kumimoji="0" lang="en-US" sz="3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</m:t>
                    </m:r>
                    <m:r>
                      <a:rPr kumimoji="0" lang="en-US" sz="3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𝟎</m:t>
                    </m:r>
                    <m:r>
                      <a:rPr kumimoji="0" lang="en-US" sz="3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  <m:r>
                      <a:rPr kumimoji="0" lang="en-US" sz="3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𝟎</m:t>
                    </m:r>
                    <m:r>
                      <a:rPr kumimoji="0" lang="en-US" sz="3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?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1764522"/>
              </a:xfrm>
              <a:prstGeom prst="rect">
                <a:avLst/>
              </a:prstGeom>
              <a:blipFill>
                <a:blip r:embed="rId2"/>
                <a:stretch>
                  <a:fillRect l="-1600" t="-4844" b="-148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9336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0F721F4-D0C3-066F-F56C-87A1801F4D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430" y="1464962"/>
            <a:ext cx="9121140" cy="485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41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Ex. 3) </a:t>
                </a:r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Find</a:t>
                </a:r>
                <a:r>
                  <a:rPr kumimoji="0" lang="en-US" sz="3600" b="1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the derivative with respect to </a:t>
                </a:r>
                <a14:m>
                  <m:oMath xmlns:m="http://schemas.openxmlformats.org/officeDocument/2006/math">
                    <m:r>
                      <a:rPr kumimoji="0" lang="en-US" sz="3600" b="1" i="1" u="none" strike="noStrike" kern="1200" cap="none" spc="0" normalizeH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𝒙</m:t>
                    </m:r>
                  </m:oMath>
                </a14:m>
                <a:r>
                  <a:rPr kumimoji="0" lang="en-US" sz="3600" b="1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for the function </a:t>
                </a:r>
                <a14:m>
                  <m:oMath xmlns:m="http://schemas.openxmlformats.org/officeDocument/2006/math">
                    <m:r>
                      <a:rPr kumimoji="0" lang="en-US" sz="3600" b="1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𝒚</m:t>
                    </m:r>
                    <m:r>
                      <a:rPr kumimoji="0" lang="en-US" sz="3600" b="1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36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36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</m:t>
                        </m:r>
                      </m:num>
                      <m:den>
                        <m:r>
                          <a:rPr kumimoji="0" lang="en-US" sz="36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</m:den>
                    </m:f>
                    <m:r>
                      <a:rPr kumimoji="0" lang="en-US" sz="3600" b="1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</m:oMath>
                </a14:m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Use the derivative to find the equation of the line tangent to the curve</a:t>
                </a:r>
                <a:r>
                  <a:rPr kumimoji="0" lang="en-US" sz="3600" b="1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at point </a:t>
                </a:r>
                <a14:m>
                  <m:oMath xmlns:m="http://schemas.openxmlformats.org/officeDocument/2006/math">
                    <m:r>
                      <a:rPr kumimoji="0" lang="en-US" sz="3600" b="1" i="1" u="none" strike="noStrike" kern="1200" cap="none" spc="0" normalizeH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</m:t>
                    </m:r>
                    <m:r>
                      <a:rPr kumimoji="0" lang="en-US" sz="3600" b="1" i="1" u="none" strike="noStrike" kern="1200" cap="none" spc="0" normalizeH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𝟏</m:t>
                    </m:r>
                    <m:r>
                      <a:rPr kumimoji="0" lang="en-US" sz="3600" b="1" i="1" u="none" strike="noStrike" kern="1200" cap="none" spc="0" normalizeH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  <m:r>
                      <a:rPr kumimoji="0" lang="en-US" sz="3600" b="1" i="1" u="none" strike="noStrike" kern="1200" cap="none" spc="0" normalizeH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𝟏</m:t>
                    </m:r>
                    <m:r>
                      <a:rPr kumimoji="0" lang="en-US" sz="3600" b="1" i="1" u="none" strike="noStrike" kern="1200" cap="none" spc="0" normalizeH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).</m:t>
                    </m:r>
                  </m:oMath>
                </a14:m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2062103"/>
              </a:xfrm>
              <a:prstGeom prst="rect">
                <a:avLst/>
              </a:prstGeom>
              <a:blipFill>
                <a:blip r:embed="rId2"/>
                <a:stretch>
                  <a:fillRect l="-1850" t="-5621" b="-12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5865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E9EF83-FD3E-A48D-1F97-47C5D5A443DD}"/>
              </a:ext>
            </a:extLst>
          </p:cNvPr>
          <p:cNvSpPr txBox="1"/>
          <p:nvPr/>
        </p:nvSpPr>
        <p:spPr>
          <a:xfrm>
            <a:off x="0" y="0"/>
            <a:ext cx="12191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Theorem 3.1: Alternate Form of the Derivative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DCF0CF6-B6B6-3368-6B7A-211A2336E19A}"/>
                  </a:ext>
                </a:extLst>
              </p:cNvPr>
              <p:cNvSpPr txBox="1"/>
              <p:nvPr/>
            </p:nvSpPr>
            <p:spPr>
              <a:xfrm>
                <a:off x="2862453" y="830997"/>
                <a:ext cx="6467091" cy="14335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</m:d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8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DCF0CF6-B6B6-3368-6B7A-211A2336E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453" y="830997"/>
                <a:ext cx="6467091" cy="1433534"/>
              </a:xfrm>
              <a:prstGeom prst="rect">
                <a:avLst/>
              </a:prstGeom>
              <a:blipFill>
                <a:blip r:embed="rId2"/>
                <a:stretch>
                  <a:fillRect b="-55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F0FEF66E-E6F6-F621-B536-C84D008488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7183" y="2315902"/>
            <a:ext cx="5977630" cy="3982157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6178497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2088</TotalTime>
  <Words>397</Words>
  <Application>Microsoft Office PowerPoint</Application>
  <PresentationFormat>Widescreen</PresentationFormat>
  <Paragraphs>37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Kuniega</dc:creator>
  <cp:lastModifiedBy>Michael Kuniega</cp:lastModifiedBy>
  <cp:revision>2</cp:revision>
  <dcterms:created xsi:type="dcterms:W3CDTF">2022-12-28T03:08:26Z</dcterms:created>
  <dcterms:modified xsi:type="dcterms:W3CDTF">2023-02-27T22:06:40Z</dcterms:modified>
</cp:coreProperties>
</file>